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04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  <p:sldId id="301" r:id="rId47"/>
    <p:sldId id="302" r:id="rId48"/>
    <p:sldId id="303" r:id="rId49"/>
    <p:sldId id="304" r:id="rId50"/>
    <p:sldId id="305" r:id="rId51"/>
    <p:sldId id="306" r:id="rId52"/>
    <p:sldId id="307" r:id="rId53"/>
    <p:sldId id="308" r:id="rId54"/>
    <p:sldId id="309" r:id="rId55"/>
    <p:sldId id="310" r:id="rId56"/>
    <p:sldId id="311" r:id="rId57"/>
    <p:sldId id="312" r:id="rId58"/>
    <p:sldId id="313" r:id="rId59"/>
    <p:sldId id="314" r:id="rId60"/>
    <p:sldId id="315" r:id="rId61"/>
    <p:sldId id="316" r:id="rId62"/>
    <p:sldId id="317" r:id="rId63"/>
    <p:sldId id="318" r:id="rId64"/>
    <p:sldId id="319" r:id="rId65"/>
    <p:sldId id="320" r:id="rId66"/>
    <p:sldId id="321" r:id="rId67"/>
    <p:sldId id="322" r:id="rId68"/>
    <p:sldId id="323" r:id="rId69"/>
    <p:sldId id="324" r:id="rId70"/>
    <p:sldId id="325" r:id="rId71"/>
    <p:sldId id="326" r:id="rId72"/>
    <p:sldId id="327" r:id="rId73"/>
    <p:sldId id="328" r:id="rId74"/>
    <p:sldId id="329" r:id="rId75"/>
    <p:sldId id="330" r:id="rId76"/>
    <p:sldId id="331" r:id="rId77"/>
    <p:sldId id="332" r:id="rId78"/>
    <p:sldId id="333" r:id="rId79"/>
    <p:sldId id="334" r:id="rId80"/>
    <p:sldId id="335" r:id="rId81"/>
    <p:sldId id="336" r:id="rId82"/>
  </p:sldIdLst>
  <p:sldSz cx="9144000" cy="6858000" type="screen4x3"/>
  <p:notesSz cx="6858000" cy="9144000"/>
  <p:photoAlbum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loop="1" showNarration="1" showAnimation="0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Isosceles Triangle 6"/>
          <p:cNvSpPr/>
          <p:nvPr/>
        </p:nvSpPr>
        <p:spPr>
          <a:xfrm rot="16200000">
            <a:off x="7554353" y="5254283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540544" y="776288"/>
            <a:ext cx="8062912" cy="1470025"/>
          </a:xfrm>
        </p:spPr>
        <p:txBody>
          <a:bodyPr anchor="b">
            <a:normAutofit/>
          </a:bodyPr>
          <a:lstStyle>
            <a:lvl1pPr algn="r">
              <a:defRPr sz="440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540544" y="2250280"/>
            <a:ext cx="8062912" cy="1752600"/>
          </a:xfrm>
        </p:spPr>
        <p:txBody>
          <a:bodyPr/>
          <a:lstStyle>
            <a:lvl1pPr marL="0" marR="36576" indent="0" algn="r">
              <a:spcBef>
                <a:spcPts val="0"/>
              </a:spcBef>
              <a:buNone/>
              <a:defRPr>
                <a:ln>
                  <a:solidFill>
                    <a:schemeClr val="bg2"/>
                  </a:solidFill>
                </a:ln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1371600" y="6012656"/>
            <a:ext cx="5791200" cy="365125"/>
          </a:xfrm>
        </p:spPr>
        <p:txBody>
          <a:bodyPr tIns="0" bIns="0" anchor="t"/>
          <a:lstStyle>
            <a:lvl1pPr algn="r">
              <a:defRPr sz="1000"/>
            </a:lvl1pPr>
          </a:lstStyle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1371600" y="5650704"/>
            <a:ext cx="5791200" cy="365125"/>
          </a:xfrm>
        </p:spPr>
        <p:txBody>
          <a:bodyPr tIns="0" bIns="0" anchor="b"/>
          <a:lstStyle>
            <a:lvl1pPr algn="r">
              <a:defRPr sz="1100"/>
            </a:lvl1pPr>
          </a:lstStyle>
          <a:p>
            <a:endParaRPr lang="en-US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392247" y="5752307"/>
            <a:ext cx="502920" cy="365125"/>
          </a:xfrm>
        </p:spPr>
        <p:txBody>
          <a:bodyPr anchor="ctr"/>
          <a:lstStyle>
            <a:lvl1pPr algn="ctr">
              <a:defRPr sz="1300">
                <a:solidFill>
                  <a:srgbClr val="FFFFFF"/>
                </a:solidFill>
              </a:defRPr>
            </a:lvl1pPr>
          </a:lstStyle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381000"/>
            <a:ext cx="1905000" cy="5486400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882808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791456" y="6480048"/>
            <a:ext cx="2133600" cy="301752"/>
          </a:xfrm>
        </p:spPr>
        <p:txBody>
          <a:bodyPr/>
          <a:lstStyle/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ight Triangle 8"/>
          <p:cNvSpPr/>
          <p:nvPr/>
        </p:nvSpPr>
        <p:spPr>
          <a:xfrm flipV="1">
            <a:off x="7034" y="7034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marL="0" algn="ctr" defTabSz="914400" rtl="0" eaLnBrk="1" latinLnBrk="0" hangingPunct="1"/>
            <a:endParaRPr kumimoji="0" lang="en-US"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Isosceles Triangle 7"/>
          <p:cNvSpPr/>
          <p:nvPr/>
        </p:nvSpPr>
        <p:spPr>
          <a:xfrm rot="5400000" flipV="1">
            <a:off x="7554353" y="309490"/>
            <a:ext cx="1892949" cy="1294228"/>
          </a:xfrm>
          <a:prstGeom prst="triangle">
            <a:avLst>
              <a:gd name="adj" fmla="val 51323"/>
            </a:avLst>
          </a:prstGeom>
          <a:gradFill flip="none" rotWithShape="1">
            <a:gsLst>
              <a:gs pos="0">
                <a:schemeClr val="accent1">
                  <a:shade val="30000"/>
                  <a:satMod val="155000"/>
                  <a:alpha val="100000"/>
                </a:schemeClr>
              </a:gs>
              <a:gs pos="60000">
                <a:schemeClr val="accent1">
                  <a:satMod val="160000"/>
                  <a:alpha val="100000"/>
                </a:schemeClr>
              </a:gs>
              <a:gs pos="100000">
                <a:schemeClr val="accent1">
                  <a:tint val="70000"/>
                  <a:satMod val="200000"/>
                  <a:alpha val="100000"/>
                </a:schemeClr>
              </a:gs>
            </a:gsLst>
            <a:lin ang="155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955632" y="6477000"/>
            <a:ext cx="2133600" cy="304800"/>
          </a:xfrm>
        </p:spPr>
        <p:txBody>
          <a:bodyPr/>
          <a:lstStyle/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19376" y="6480969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51056" y="809624"/>
            <a:ext cx="502920" cy="300831"/>
          </a:xfrm>
        </p:spPr>
        <p:txBody>
          <a:bodyPr/>
          <a:lstStyle/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  <p:cxnSp>
        <p:nvCxnSpPr>
          <p:cNvPr id="11" name="Straight Connector 10"/>
          <p:cNvCxnSpPr/>
          <p:nvPr/>
        </p:nvCxnSpPr>
        <p:spPr>
          <a:xfrm rot="10800000">
            <a:off x="6468794" y="9381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/>
          <p:cNvCxnSpPr/>
          <p:nvPr/>
        </p:nvCxnSpPr>
        <p:spPr>
          <a:xfrm flipV="1"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81000" y="271464"/>
            <a:ext cx="7239000" cy="1362075"/>
          </a:xfrm>
        </p:spPr>
        <p:txBody>
          <a:bodyPr anchor="ctr"/>
          <a:lstStyle>
            <a:lvl1pPr marL="0" algn="l">
              <a:buNone/>
              <a:defRPr sz="3600" b="1" cap="none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1000" y="1633536"/>
            <a:ext cx="3886200" cy="2286000"/>
          </a:xfrm>
        </p:spPr>
        <p:txBody>
          <a:bodyPr anchor="t"/>
          <a:lstStyle>
            <a:lvl1pPr marL="54864" indent="0" algn="l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marL="0" algn="l"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22437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0056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Comparis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8198" y="290732"/>
            <a:ext cx="1066800" cy="6153912"/>
          </a:xfrm>
        </p:spPr>
        <p:txBody>
          <a:bodyPr vert="vert270" anchor="b"/>
          <a:lstStyle>
            <a:lvl1pPr marL="0" algn="ctr">
              <a:defRPr sz="3300" b="1">
                <a:ln w="6350">
                  <a:solidFill>
                    <a:schemeClr val="tx1"/>
                  </a:solidFill>
                </a:ln>
                <a:solidFill>
                  <a:schemeClr val="tx1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5006" y="290732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1365006" y="3427124"/>
            <a:ext cx="581024" cy="3017520"/>
          </a:xfrm>
          <a:solidFill>
            <a:schemeClr val="bg1"/>
          </a:solidFill>
          <a:ln w="12700">
            <a:noFill/>
          </a:ln>
        </p:spPr>
        <p:txBody>
          <a:bodyPr vert="vert270" anchor="ctr"/>
          <a:lstStyle>
            <a:lvl1pPr marL="0" indent="0" algn="ctr">
              <a:buNone/>
              <a:defRPr sz="16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2022230" y="290732"/>
            <a:ext cx="6858000" cy="3017520"/>
          </a:xfrm>
        </p:spPr>
        <p:txBody>
          <a:bodyPr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2022230" y="3427124"/>
            <a:ext cx="6858000" cy="301752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0552" cy="301752"/>
          </a:xfrm>
        </p:spPr>
        <p:txBody>
          <a:bodyPr/>
          <a:lstStyle/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>
          <a:xfrm>
            <a:off x="457200" y="6480969"/>
            <a:ext cx="4261104" cy="301752"/>
          </a:xfrm>
        </p:spPr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>
          <a:xfrm>
            <a:off x="7589520" y="6483096"/>
            <a:ext cx="502920" cy="301752"/>
          </a:xfrm>
        </p:spPr>
        <p:txBody>
          <a:bodyPr/>
          <a:lstStyle>
            <a:lvl1pPr algn="ctr">
              <a:defRPr/>
            </a:lvl1pPr>
          </a:lstStyle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>
          <a:xfrm>
            <a:off x="4791456" y="6480969"/>
            <a:ext cx="2133600" cy="301752"/>
          </a:xfrm>
        </p:spPr>
        <p:txBody>
          <a:bodyPr/>
          <a:lstStyle/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457200" y="6481890"/>
            <a:ext cx="4260056" cy="300831"/>
          </a:xfrm>
        </p:spPr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7589520" y="6480969"/>
            <a:ext cx="502920" cy="301752"/>
          </a:xfrm>
        </p:spPr>
        <p:txBody>
          <a:bodyPr/>
          <a:lstStyle/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367664"/>
            <a:ext cx="914400" cy="5943600"/>
          </a:xfrm>
        </p:spPr>
        <p:txBody>
          <a:bodyPr vert="vert270" anchor="b"/>
          <a:lstStyle>
            <a:lvl1pPr marL="0" marR="18288" algn="r">
              <a:spcBef>
                <a:spcPts val="0"/>
              </a:spcBef>
              <a:buNone/>
              <a:defRPr sz="29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1135856" y="367664"/>
            <a:ext cx="2438400" cy="5943600"/>
          </a:xfrm>
        </p:spPr>
        <p:txBody>
          <a:bodyPr anchor="t"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651250" y="320040"/>
            <a:ext cx="5276088" cy="5989320"/>
          </a:xfrm>
        </p:spPr>
        <p:txBody>
          <a:bodyPr/>
          <a:lstStyle>
            <a:lvl1pPr>
              <a:spcBef>
                <a:spcPts val="0"/>
              </a:spcBef>
              <a:defRPr sz="30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278976" y="6556248"/>
            <a:ext cx="2133600" cy="301752"/>
          </a:xfrm>
        </p:spPr>
        <p:txBody>
          <a:bodyPr/>
          <a:lstStyle>
            <a:lvl1pPr>
              <a:defRPr sz="900"/>
            </a:lvl1pPr>
          </a:lstStyle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35856" y="6556248"/>
            <a:ext cx="5143120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410576" y="6556248"/>
            <a:ext cx="502920" cy="301752"/>
          </a:xfrm>
        </p:spPr>
        <p:txBody>
          <a:bodyPr/>
          <a:lstStyle>
            <a:lvl1pPr>
              <a:defRPr sz="900"/>
            </a:lvl1pPr>
          </a:lstStyle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19456" y="150896"/>
            <a:ext cx="914400" cy="6400800"/>
          </a:xfrm>
        </p:spPr>
        <p:txBody>
          <a:bodyPr vert="vert270" anchor="b"/>
          <a:lstStyle>
            <a:lvl1pPr marL="0" algn="l">
              <a:buNone/>
              <a:defRPr sz="3000" b="0"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138237" y="373966"/>
            <a:ext cx="7333488" cy="5486400"/>
          </a:xfrm>
          <a:solidFill>
            <a:schemeClr val="bg2">
              <a:shade val="5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3000" y="5867400"/>
            <a:ext cx="7333488" cy="685800"/>
          </a:xfrm>
          <a:solidFill>
            <a:schemeClr val="accent1">
              <a:alpha val="15000"/>
            </a:schemeClr>
          </a:solidFill>
          <a:ln>
            <a:solidFill>
              <a:schemeClr val="accent1"/>
            </a:solidFill>
            <a:miter lim="800000"/>
          </a:ln>
        </p:spPr>
        <p:txBody>
          <a:bodyPr/>
          <a:lstStyle>
            <a:lvl1pPr marL="0" indent="0">
              <a:spcBef>
                <a:spcPts val="0"/>
              </a:spcBef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108192" y="6556248"/>
            <a:ext cx="2103120" cy="301752"/>
          </a:xfrm>
        </p:spPr>
        <p:txBody>
          <a:bodyPr/>
          <a:lstStyle>
            <a:lvl1pPr>
              <a:defRPr sz="900"/>
            </a:lvl1pPr>
          </a:lstStyle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70432" y="6557169"/>
            <a:ext cx="4948072" cy="301752"/>
          </a:xfrm>
        </p:spPr>
        <p:txBody>
          <a:bodyPr/>
          <a:lstStyle>
            <a:lvl1pPr>
              <a:defRPr sz="9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217192" y="6556248"/>
            <a:ext cx="365760" cy="301752"/>
          </a:xfrm>
        </p:spPr>
        <p:txBody>
          <a:bodyPr/>
          <a:lstStyle>
            <a:lvl1pPr algn="ctr">
              <a:defRPr sz="900"/>
            </a:lvl1pPr>
          </a:lstStyle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ight Triangle 10"/>
          <p:cNvSpPr/>
          <p:nvPr/>
        </p:nvSpPr>
        <p:spPr>
          <a:xfrm>
            <a:off x="7034" y="14068"/>
            <a:ext cx="9129932" cy="6836899"/>
          </a:xfrm>
          <a:prstGeom prst="rtTriangle">
            <a:avLst/>
          </a:prstGeom>
          <a:gradFill flip="none" rotWithShape="1">
            <a:gsLst>
              <a:gs pos="0">
                <a:schemeClr val="tx2">
                  <a:alpha val="10000"/>
                </a:schemeClr>
              </a:gs>
              <a:gs pos="70000">
                <a:schemeClr val="tx2">
                  <a:alpha val="8000"/>
                </a:schemeClr>
              </a:gs>
              <a:gs pos="100000">
                <a:schemeClr val="tx2">
                  <a:alpha val="1000"/>
                </a:schemeClr>
              </a:gs>
            </a:gsLst>
            <a:lin ang="8000000" scaled="1"/>
            <a:tileRect/>
          </a:gra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cxnSp>
        <p:nvCxnSpPr>
          <p:cNvPr id="8" name="Straight Connector 7"/>
          <p:cNvCxnSpPr/>
          <p:nvPr/>
        </p:nvCxnSpPr>
        <p:spPr>
          <a:xfrm>
            <a:off x="0" y="7034"/>
            <a:ext cx="9136966" cy="6843933"/>
          </a:xfrm>
          <a:prstGeom prst="line">
            <a:avLst/>
          </a:prstGeom>
          <a:noFill/>
          <a:ln w="5000" cap="rnd" cmpd="sng" algn="ctr">
            <a:solidFill>
              <a:schemeClr val="bg2">
                <a:tint val="55000"/>
                <a:satMod val="200000"/>
                <a:alpha val="3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/>
          <p:cNvCxnSpPr/>
          <p:nvPr/>
        </p:nvCxnSpPr>
        <p:spPr>
          <a:xfrm rot="10800000" flipV="1">
            <a:off x="6468794" y="4948410"/>
            <a:ext cx="2672861" cy="1900210"/>
          </a:xfrm>
          <a:prstGeom prst="line">
            <a:avLst/>
          </a:prstGeom>
          <a:noFill/>
          <a:ln w="6000" cap="rnd" cmpd="sng" algn="ctr">
            <a:solidFill>
              <a:schemeClr val="bg2">
                <a:tint val="50000"/>
                <a:satMod val="200000"/>
                <a:alpha val="45000"/>
              </a:schemeClr>
            </a:solidFill>
            <a:prstDash val="solid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67494"/>
            <a:ext cx="8229600" cy="1399032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882808"/>
            <a:ext cx="8229600" cy="4572000"/>
          </a:xfrm>
          <a:prstGeom prst="rect">
            <a:avLst/>
          </a:prstGeom>
        </p:spPr>
        <p:txBody>
          <a:bodyPr vert="horz" anchor="t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4791456" y="6480969"/>
            <a:ext cx="2133600" cy="301752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 b="0">
                <a:solidFill>
                  <a:schemeClr val="tx1"/>
                </a:solidFill>
              </a:defRPr>
            </a:lvl1pPr>
          </a:lstStyle>
          <a:p>
            <a:fld id="{E2768D86-A646-4C47-80C9-73958B649495}" type="datetimeFigureOut">
              <a:rPr lang="en-US" smtClean="0"/>
              <a:t>10/9/2014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457200" y="6481890"/>
            <a:ext cx="4260056" cy="300831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tx1"/>
                </a:solidFill>
              </a:defRPr>
            </a:lvl1pPr>
          </a:lstStyle>
          <a:p>
            <a:endParaRPr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7589520" y="6480969"/>
            <a:ext cx="502920" cy="301752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/>
                </a:solidFill>
              </a:defRPr>
            </a:lvl1pPr>
          </a:lstStyle>
          <a:p>
            <a:fld id="{F837BA37-70A3-4D74-B7C0-DC1FD0FA6AD4}" type="slidenum">
              <a:rPr lang="en-US" smtClean="0"/>
              <a:t>‹#›</a:t>
            </a:fld>
            <a:endParaRPr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805" r:id="rId1"/>
    <p:sldLayoutId id="2147483806" r:id="rId2"/>
    <p:sldLayoutId id="2147483807" r:id="rId3"/>
    <p:sldLayoutId id="2147483808" r:id="rId4"/>
    <p:sldLayoutId id="2147483809" r:id="rId5"/>
    <p:sldLayoutId id="2147483810" r:id="rId6"/>
    <p:sldLayoutId id="2147483811" r:id="rId7"/>
    <p:sldLayoutId id="2147483812" r:id="rId8"/>
    <p:sldLayoutId id="2147483813" r:id="rId9"/>
    <p:sldLayoutId id="2147483814" r:id="rId10"/>
    <p:sldLayoutId id="2147483815" r:id="rId11"/>
  </p:sldLayoutIdLst>
  <p:txStyles>
    <p:titleStyle>
      <a:lvl1pPr marL="484632" algn="l" rtl="0" eaLnBrk="1" latinLnBrk="0" hangingPunct="1">
        <a:spcBef>
          <a:spcPct val="0"/>
        </a:spcBef>
        <a:buNone/>
        <a:defRPr kumimoji="0" sz="4200" kern="1200">
          <a:ln w="6350">
            <a:solidFill>
              <a:schemeClr val="accent1">
                <a:shade val="43000"/>
              </a:schemeClr>
            </a:solidFill>
          </a:ln>
          <a:solidFill>
            <a:schemeClr val="accent1">
              <a:tint val="83000"/>
              <a:satMod val="150000"/>
            </a:schemeClr>
          </a:solidFill>
          <a:effectLst>
            <a:outerShdw blurRad="26000" dist="26000" dir="145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448056" indent="-384048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"/>
        <a:defRPr kumimoji="0" sz="3000" kern="1200">
          <a:solidFill>
            <a:schemeClr val="tx1"/>
          </a:solidFill>
          <a:latin typeface="+mn-lt"/>
          <a:ea typeface="+mn-ea"/>
          <a:cs typeface="+mn-cs"/>
        </a:defRPr>
      </a:lvl1pPr>
      <a:lvl2pPr marL="822960" indent="-285750" algn="l" rtl="0" eaLnBrk="1" latinLnBrk="0" hangingPunct="1">
        <a:spcBef>
          <a:spcPct val="20000"/>
        </a:spcBef>
        <a:buClr>
          <a:schemeClr val="accent1"/>
        </a:buClr>
        <a:buSzPct val="95000"/>
        <a:buFont typeface="Verdana"/>
        <a:buChar char="›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1106424" indent="-228600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10312" algn="l" rtl="0" eaLnBrk="1" latinLnBrk="0" hangingPunct="1">
        <a:spcBef>
          <a:spcPct val="20000"/>
        </a:spcBef>
        <a:buClr>
          <a:schemeClr val="accent1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6002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084832" indent="-210312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514600" indent="-182880" algn="l" rtl="0" eaLnBrk="1" latinLnBrk="0" hangingPunct="1">
        <a:spcBef>
          <a:spcPct val="20000"/>
        </a:spcBef>
        <a:buClr>
          <a:schemeClr val="accent1">
            <a:tint val="75000"/>
          </a:schemeClr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6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7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7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7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7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8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-457200" y="5387975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US" dirty="0"/>
              <a:t>STEPHEN R. GRAY</a:t>
            </a:r>
            <a:br>
              <a:rPr lang="en-US" dirty="0"/>
            </a:br>
            <a:r>
              <a:rPr lang="en-US" dirty="0"/>
              <a:t>EXCLUSIVE KICKS &amp; APPAREL</a:t>
            </a:r>
            <a:br>
              <a:rPr lang="en-US" dirty="0"/>
            </a:br>
            <a:r>
              <a:rPr lang="en-US" dirty="0"/>
              <a:t>311 EAST BROAD STREET</a:t>
            </a:r>
            <a:br>
              <a:rPr lang="en-US" dirty="0"/>
            </a:br>
            <a:r>
              <a:rPr lang="en-US" dirty="0"/>
              <a:t>DUNN, NC  28334</a:t>
            </a:r>
            <a:br>
              <a:rPr lang="en-US" dirty="0"/>
            </a:br>
            <a:r>
              <a:rPr lang="en-US" dirty="0"/>
              <a:t>919-247-0536</a:t>
            </a:r>
            <a:br>
              <a:rPr lang="en-US" dirty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7200" y="27709"/>
            <a:ext cx="8305800" cy="2209800"/>
          </a:xfrm>
        </p:spPr>
        <p:txBody>
          <a:bodyPr>
            <a:noAutofit/>
          </a:bodyPr>
          <a:lstStyle/>
          <a:p>
            <a:pPr algn="ctr"/>
            <a:r>
              <a:rPr lang="en-US" sz="5400" b="1" dirty="0" smtClean="0">
                <a:latin typeface="Accord Heavy SF" pitchFamily="34" charset="0"/>
              </a:rPr>
              <a:t>Exclusive Kicks</a:t>
            </a:r>
          </a:p>
          <a:p>
            <a:pPr algn="ctr"/>
            <a:r>
              <a:rPr lang="en-US" sz="5400" b="1" dirty="0" smtClean="0">
                <a:latin typeface="Accord Heavy SF" pitchFamily="34" charset="0"/>
              </a:rPr>
              <a:t>And Apparel</a:t>
            </a:r>
            <a:endParaRPr lang="en-US" sz="5400" b="1" dirty="0">
              <a:latin typeface="Accord Heavy SF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7007183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500" advTm="6531">
        <p:split orient="vert"/>
      </p:transition>
    </mc:Choice>
    <mc:Fallback>
      <p:transition spd="slow" advTm="6531">
        <p:split orient="vert"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616_145442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25600" y="293255"/>
            <a:ext cx="6807200" cy="6400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8585009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51"/>
    </mc:Choice>
    <mc:Fallback>
      <p:transition spd="slow" advTm="2251"/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616_145446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295399" y="457201"/>
            <a:ext cx="6857999" cy="594359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6085467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9"/>
    </mc:Choice>
    <mc:Fallback>
      <p:transition spd="slow" advTm="2189"/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616_145452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612886" y="522784"/>
            <a:ext cx="6908827" cy="5867401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0578637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32"/>
    </mc:Choice>
    <mc:Fallback>
      <p:transition spd="slow" advTm="2432"/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616_145455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43000" y="491836"/>
            <a:ext cx="6934200" cy="60198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1927037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5"/>
    </mc:Choice>
    <mc:Fallback>
      <p:transition spd="slow" advTm="1925"/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616_145502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81100" y="218210"/>
            <a:ext cx="6858000" cy="6477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2051652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56"/>
    </mc:Choice>
    <mc:Fallback>
      <p:transition spd="slow" advTm="2356"/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616_145507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384300" y="596900"/>
            <a:ext cx="6604000" cy="58674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7751084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83"/>
    </mc:Choice>
    <mc:Fallback>
      <p:transition spd="slow" advTm="1883"/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07_121216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85883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10"/>
    </mc:Choice>
    <mc:Fallback>
      <p:transition spd="slow" advTm="1910"/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3_152439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671652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30"/>
    </mc:Choice>
    <mc:Fallback>
      <p:transition spd="slow" advTm="2730"/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3_152844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448583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2"/>
    </mc:Choice>
    <mc:Fallback>
      <p:transition spd="slow" advTm="2712"/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3_153020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3241043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32"/>
    </mc:Choice>
    <mc:Fallback>
      <p:transition spd="slow" advTm="1932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326_102856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228600"/>
            <a:ext cx="5143500" cy="63246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229558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795"/>
    </mc:Choice>
    <mc:Fallback>
      <p:transition spd="slow" advTm="3795"/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3_153211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522115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71"/>
    </mc:Choice>
    <mc:Fallback>
      <p:transition spd="slow" advTm="2271"/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3_153403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3153203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4"/>
    </mc:Choice>
    <mc:Fallback>
      <p:transition spd="slow" advTm="2524"/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3_153630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6645480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6"/>
    </mc:Choice>
    <mc:Fallback>
      <p:transition spd="slow" advTm="2366"/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3_154036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619751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911"/>
    </mc:Choice>
    <mc:Fallback>
      <p:transition spd="slow" advTm="3911"/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108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84853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44"/>
    </mc:Choice>
    <mc:Fallback>
      <p:transition spd="slow" advTm="3244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108.jpg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26028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95"/>
    </mc:Choice>
    <mc:Fallback>
      <p:transition spd="slow" advTm="995"/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117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2297853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89"/>
    </mc:Choice>
    <mc:Fallback>
      <p:transition spd="slow" advTm="2389"/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133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4330686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441"/>
    </mc:Choice>
    <mc:Fallback>
      <p:transition spd="slow" advTm="3441"/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142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89866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06"/>
    </mc:Choice>
    <mc:Fallback>
      <p:transition spd="slow" advTm="2006"/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153.jpg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98615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98"/>
    </mc:Choice>
    <mc:Fallback>
      <p:transition spd="slow" advTm="2798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326_102911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73430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230"/>
    </mc:Choice>
    <mc:Fallback>
      <p:transition spd="slow" advTm="3230"/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153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95633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50"/>
    </mc:Choice>
    <mc:Fallback>
      <p:transition spd="slow" advTm="650"/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202.jpg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651196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9"/>
    </mc:Choice>
    <mc:Fallback>
      <p:transition spd="slow" advTm="1879"/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202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0610016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596"/>
    </mc:Choice>
    <mc:Fallback>
      <p:transition spd="slow" advTm="596"/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312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9038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51"/>
    </mc:Choice>
    <mc:Fallback>
      <p:transition spd="slow" advTm="2651"/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728_130318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6689489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72"/>
    </mc:Choice>
    <mc:Fallback>
      <p:transition spd="slow" advTm="1672"/>
    </mc:Fallback>
  </mc:AlternateContent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14_131618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507312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365"/>
    </mc:Choice>
    <mc:Fallback>
      <p:transition spd="slow" advTm="2365"/>
    </mc:Fallback>
  </mc:AlternateContent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14_131630.jpg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231736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54"/>
    </mc:Choice>
    <mc:Fallback>
      <p:transition spd="slow" advTm="2054"/>
    </mc:Fallback>
  </mc:AlternateContent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14_131630.jpg_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321915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830"/>
    </mc:Choice>
    <mc:Fallback>
      <p:transition spd="slow" advTm="830"/>
    </mc:Fallback>
  </mc:AlternateContent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14_131745.jpg (1)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29584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457"/>
    </mc:Choice>
    <mc:Fallback>
      <p:transition spd="slow" advTm="1457"/>
    </mc:Fallback>
  </mc:AlternateContent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14_131745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5993318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687"/>
    </mc:Choice>
    <mc:Fallback>
      <p:transition spd="slow" advTm="687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529_130722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1069464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235"/>
    </mc:Choice>
    <mc:Fallback>
      <p:transition spd="slow" advTm="2235"/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6_110649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693375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64"/>
    </mc:Choice>
    <mc:Fallback>
      <p:transition spd="slow" advTm="2664"/>
    </mc:Fallback>
  </mc:AlternateContent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6_114450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546392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93"/>
    </mc:Choice>
    <mc:Fallback>
      <p:transition spd="slow" advTm="2893"/>
    </mc:Fallback>
  </mc:AlternateContent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6_121000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93938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977"/>
    </mc:Choice>
    <mc:Fallback>
      <p:transition spd="slow" advTm="2977"/>
    </mc:Fallback>
  </mc:AlternateContent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8_131925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1478300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22"/>
    </mc:Choice>
    <mc:Fallback>
      <p:transition spd="slow" advTm="2522"/>
    </mc:Fallback>
  </mc:AlternateContent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8_132012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324745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13"/>
    </mc:Choice>
    <mc:Fallback>
      <p:transition spd="slow" advTm="2713"/>
    </mc:Fallback>
  </mc:AlternateContent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8_163219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1495747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333"/>
    </mc:Choice>
    <mc:Fallback>
      <p:transition spd="slow" advTm="3333"/>
    </mc:Fallback>
  </mc:AlternateContent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8_163449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6408238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0"/>
    </mc:Choice>
    <mc:Fallback>
      <p:transition spd="slow" advTm="2690"/>
    </mc:Fallback>
  </mc:AlternateContent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8_164233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159317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699"/>
    </mc:Choice>
    <mc:Fallback>
      <p:transition spd="slow" advTm="2699"/>
    </mc:Fallback>
  </mc:AlternateContent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8_164449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854586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771"/>
    </mc:Choice>
    <mc:Fallback>
      <p:transition spd="slow" advTm="2771"/>
    </mc:Fallback>
  </mc:AlternateContent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8_164649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83125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079"/>
    </mc:Choice>
    <mc:Fallback>
      <p:transition spd="slow" advTm="3079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529_130731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8846251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1"/>
    </mc:Choice>
    <mc:Fallback>
      <p:transition spd="slow" advTm="2491"/>
    </mc:Fallback>
  </mc:AlternateContent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9_100924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3049049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45"/>
    </mc:Choice>
    <mc:Fallback>
      <p:transition spd="slow" advTm="2445"/>
    </mc:Fallback>
  </mc:AlternateContent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9_102846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7941770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579"/>
    </mc:Choice>
    <mc:Fallback>
      <p:transition spd="slow" advTm="2579"/>
    </mc:Fallback>
  </mc:AlternateContent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9_103054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051494163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22"/>
    </mc:Choice>
    <mc:Fallback>
      <p:transition spd="slow" advTm="2422"/>
    </mc:Fallback>
  </mc:AlternateContent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9_103054.jpg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7336894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44"/>
    </mc:Choice>
    <mc:Fallback>
      <p:transition spd="slow" advTm="1044"/>
    </mc:Fallback>
  </mc:AlternateContent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9_103228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286102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72"/>
    </mc:Choice>
    <mc:Fallback>
      <p:transition spd="slow" advTm="1872"/>
    </mc:Fallback>
  </mc:AlternateContent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9_103407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89844139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85"/>
    </mc:Choice>
    <mc:Fallback>
      <p:transition spd="slow" advTm="2185"/>
    </mc:Fallback>
  </mc:AlternateContent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829_115936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2401605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75"/>
    </mc:Choice>
    <mc:Fallback>
      <p:transition spd="slow" advTm="2875"/>
    </mc:Fallback>
  </mc:AlternateContent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9896854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44"/>
    </mc:Choice>
    <mc:Fallback>
      <p:transition spd="slow" advTm="2044"/>
    </mc:Fallback>
  </mc:AlternateContent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6776621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625"/>
    </mc:Choice>
    <mc:Fallback>
      <p:transition spd="slow" advTm="1625"/>
    </mc:Fallback>
  </mc:AlternateContent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168316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919"/>
    </mc:Choice>
    <mc:Fallback>
      <p:transition spd="slow" advTm="919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529_130742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26589746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068"/>
    </mc:Choice>
    <mc:Fallback>
      <p:transition spd="slow" advTm="2068"/>
    </mc:Fallback>
  </mc:AlternateContent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9939579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531"/>
    </mc:Choice>
    <mc:Fallback>
      <p:transition spd="slow" advTm="1531"/>
    </mc:Fallback>
  </mc:AlternateContent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3693431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924"/>
    </mc:Choice>
    <mc:Fallback>
      <p:transition spd="slow" advTm="1924"/>
    </mc:Fallback>
  </mc:AlternateContent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1112334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493"/>
    </mc:Choice>
    <mc:Fallback>
      <p:transition spd="slow" advTm="2493"/>
    </mc:Fallback>
  </mc:AlternateContent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3928318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028"/>
    </mc:Choice>
    <mc:Fallback>
      <p:transition spd="slow" advTm="1028"/>
    </mc:Fallback>
  </mc:AlternateContent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3878902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136"/>
    </mc:Choice>
    <mc:Fallback>
      <p:transition spd="slow" advTm="2136"/>
    </mc:Fallback>
  </mc:AlternateContent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48168863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708"/>
    </mc:Choice>
    <mc:Fallback>
      <p:transition spd="slow" advTm="1708"/>
    </mc:Fallback>
  </mc:AlternateContent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40387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6131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21814171"/>
      </p:ext>
    </p:extLst>
  </p:cSld>
  <p:clrMapOvr>
    <a:masterClrMapping/>
  </p:clrMapOvr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102741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529_130742.jpg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95065459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1835"/>
    </mc:Choice>
    <mc:Fallback>
      <p:transition spd="slow" advTm="1835"/>
    </mc:Fallback>
  </mc:AlternateContent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00345031"/>
      </p:ext>
    </p:extLst>
  </p:cSld>
  <p:clrMapOvr>
    <a:masterClrMapping/>
  </p:clrMapOvr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2615473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282360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19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93024568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89351032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3984189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4672844"/>
      </p:ext>
    </p:extLst>
  </p:cSld>
  <p:clrMapOvr>
    <a:masterClrMapping/>
  </p:clrMapOvr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3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7173234"/>
      </p:ext>
    </p:extLst>
  </p:cSld>
  <p:clrMapOvr>
    <a:masterClrMapping/>
  </p:clrMapOvr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671088644"/>
      </p:ext>
    </p:extLst>
  </p:cSld>
  <p:clrMapOvr>
    <a:masterClrMapping/>
  </p:clrMapOvr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0370349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603_144013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502425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3148"/>
    </mc:Choice>
    <mc:Fallback>
      <p:transition spd="slow" advTm="3148"/>
    </mc:Fallback>
  </mc:AlternateContent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6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306136930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2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3159118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_20140603_144556.jpg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353120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2000" advTm="2841"/>
    </mc:Choice>
    <mc:Fallback>
      <p:transition spd="slow" advTm="2841"/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Verve">
  <a:themeElements>
    <a:clrScheme name="Verve">
      <a:dk1>
        <a:sysClr val="windowText" lastClr="000000"/>
      </a:dk1>
      <a:lt1>
        <a:sysClr val="window" lastClr="FFFFFF"/>
      </a:lt1>
      <a:dk2>
        <a:srgbClr val="666666"/>
      </a:dk2>
      <a:lt2>
        <a:srgbClr val="D2D2D2"/>
      </a:lt2>
      <a:accent1>
        <a:srgbClr val="FF388C"/>
      </a:accent1>
      <a:accent2>
        <a:srgbClr val="E40059"/>
      </a:accent2>
      <a:accent3>
        <a:srgbClr val="9C007F"/>
      </a:accent3>
      <a:accent4>
        <a:srgbClr val="68007F"/>
      </a:accent4>
      <a:accent5>
        <a:srgbClr val="005BD3"/>
      </a:accent5>
      <a:accent6>
        <a:srgbClr val="00349E"/>
      </a:accent6>
      <a:hlink>
        <a:srgbClr val="17BBFD"/>
      </a:hlink>
      <a:folHlink>
        <a:srgbClr val="FF79C2"/>
      </a:folHlink>
    </a:clrScheme>
    <a:fontScheme name="Verve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Verve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48000"/>
                <a:satMod val="230000"/>
              </a:schemeClr>
            </a:gs>
            <a:gs pos="60000">
              <a:schemeClr val="phClr">
                <a:shade val="92000"/>
                <a:satMod val="230000"/>
              </a:schemeClr>
            </a:gs>
            <a:gs pos="100000">
              <a:schemeClr val="phClr">
                <a:tint val="85000"/>
                <a:satMod val="40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200"/>
                <a:satMod val="150000"/>
              </a:schemeClr>
              <a:schemeClr val="phClr">
                <a:tint val="90000"/>
                <a:satMod val="150000"/>
              </a:schemeClr>
            </a:duotone>
          </a:blip>
          <a:tile tx="0" ty="0" sx="70000" sy="7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Verve</Template>
  <TotalTime>22</TotalTime>
  <Words>8</Words>
  <Application>Microsoft Office PowerPoint</Application>
  <PresentationFormat>On-screen Show (4:3)</PresentationFormat>
  <Paragraphs>3</Paragraphs>
  <Slides>81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81</vt:i4>
      </vt:variant>
    </vt:vector>
  </HeadingPairs>
  <TitlesOfParts>
    <vt:vector size="82" baseType="lpstr">
      <vt:lpstr>Verve</vt:lpstr>
      <vt:lpstr>STEPHEN R. GRAY EXCLUSIVE KICKS &amp; APPAREL 311 EAST BROAD STREET DUNN, NC  28334 919-247-0536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Hewlett-Packard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STEPHEN R. GRAY EXCLUSIVE KICKS &amp; APPAREL 311 EAST BROAD STREET DUNN, NC  28334 919-247-0536 </dc:title>
  <dc:creator>Theresa</dc:creator>
  <cp:lastModifiedBy>Theresa</cp:lastModifiedBy>
  <cp:revision>6</cp:revision>
  <dcterms:created xsi:type="dcterms:W3CDTF">2014-10-10T01:40:14Z</dcterms:created>
  <dcterms:modified xsi:type="dcterms:W3CDTF">2014-10-10T02:02:19Z</dcterms:modified>
</cp:coreProperties>
</file>