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5387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STEPHEN R. GRAY</a:t>
            </a:r>
            <a:br>
              <a:rPr lang="en-US" dirty="0"/>
            </a:br>
            <a:r>
              <a:rPr lang="en-US" dirty="0"/>
              <a:t>EXCLUSIVE KICKS &amp; APPAREL</a:t>
            </a:r>
            <a:br>
              <a:rPr lang="en-US" dirty="0"/>
            </a:br>
            <a:r>
              <a:rPr lang="en-US" dirty="0"/>
              <a:t>311 EAST BROAD STREET</a:t>
            </a:r>
            <a:br>
              <a:rPr lang="en-US" dirty="0"/>
            </a:br>
            <a:r>
              <a:rPr lang="en-US" dirty="0"/>
              <a:t>DUNN, NC  28334</a:t>
            </a:r>
            <a:br>
              <a:rPr lang="en-US" dirty="0"/>
            </a:br>
            <a:r>
              <a:rPr lang="en-US" dirty="0"/>
              <a:t>919-247-0536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709"/>
            <a:ext cx="8305800" cy="22098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Accord Heavy SF" pitchFamily="34" charset="0"/>
              </a:rPr>
              <a:t>Exclusive Kicks</a:t>
            </a:r>
          </a:p>
          <a:p>
            <a:pPr algn="ctr"/>
            <a:r>
              <a:rPr lang="en-US" sz="5400" b="1" dirty="0" smtClean="0">
                <a:latin typeface="Accord Heavy SF" pitchFamily="34" charset="0"/>
              </a:rPr>
              <a:t>And Apparel</a:t>
            </a:r>
            <a:endParaRPr lang="en-US" sz="5400" b="1" dirty="0">
              <a:latin typeface="Accord Heavy S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7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31">
        <p:split orient="vert"/>
      </p:transition>
    </mc:Choice>
    <mc:Fallback xmlns="">
      <p:transition spd="slow" advTm="653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616_145442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5600" y="293255"/>
            <a:ext cx="68072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85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1"/>
    </mc:Choice>
    <mc:Fallback xmlns="">
      <p:transition spd="slow" advTm="225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616_145446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5399" y="457201"/>
            <a:ext cx="6857999" cy="594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08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9"/>
    </mc:Choice>
    <mc:Fallback xmlns="">
      <p:transition spd="slow" advTm="218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616_145452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2886" y="522784"/>
            <a:ext cx="6908827" cy="5867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78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2"/>
    </mc:Choice>
    <mc:Fallback xmlns="">
      <p:transition spd="slow" advTm="243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616_145455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491836"/>
            <a:ext cx="69342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27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5"/>
    </mc:Choice>
    <mc:Fallback xmlns="">
      <p:transition spd="slow" advTm="192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616_145502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1100" y="218210"/>
            <a:ext cx="6858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51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6"/>
    </mc:Choice>
    <mc:Fallback xmlns="">
      <p:transition spd="slow" advTm="235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616_145507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4300" y="596900"/>
            <a:ext cx="66040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51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3"/>
    </mc:Choice>
    <mc:Fallback xmlns="">
      <p:transition spd="slow" advTm="188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07_121216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8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0"/>
    </mc:Choice>
    <mc:Fallback xmlns="">
      <p:transition spd="slow" advTm="191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3_152439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1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"/>
    </mc:Choice>
    <mc:Fallback xmlns="">
      <p:transition spd="slow" advTm="273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3_152844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8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2"/>
    </mc:Choice>
    <mc:Fallback xmlns="">
      <p:transition spd="slow" advTm="271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3_153020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41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2"/>
    </mc:Choice>
    <mc:Fallback xmlns="">
      <p:transition spd="slow" advTm="193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326_102856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28600"/>
            <a:ext cx="51435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5"/>
    </mc:Choice>
    <mc:Fallback xmlns="">
      <p:transition spd="slow" advTm="379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3_153211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2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1"/>
    </mc:Choice>
    <mc:Fallback xmlns="">
      <p:transition spd="slow" advTm="227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3_153403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3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4"/>
    </mc:Choice>
    <mc:Fallback xmlns="">
      <p:transition spd="slow" advTm="252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3_153630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4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6"/>
    </mc:Choice>
    <mc:Fallback xmlns="">
      <p:transition spd="slow" advTm="236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3_154036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9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1"/>
    </mc:Choice>
    <mc:Fallback xmlns="">
      <p:transition spd="slow" advTm="391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108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4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4"/>
    </mc:Choice>
    <mc:Fallback xmlns="">
      <p:transition spd="slow" advTm="324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108.jpg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0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"/>
    </mc:Choice>
    <mc:Fallback xmlns="">
      <p:transition spd="slow" advTm="99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117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9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9"/>
    </mc:Choice>
    <mc:Fallback xmlns="">
      <p:transition spd="slow" advTm="2389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133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3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1"/>
    </mc:Choice>
    <mc:Fallback xmlns="">
      <p:transition spd="slow" advTm="344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142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98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6"/>
    </mc:Choice>
    <mc:Fallback xmlns="">
      <p:transition spd="slow" advTm="2006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153.jpg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86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8"/>
    </mc:Choice>
    <mc:Fallback xmlns="">
      <p:transition spd="slow" advTm="279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326_102911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4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0"/>
    </mc:Choice>
    <mc:Fallback xmlns="">
      <p:transition spd="slow" advTm="323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153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63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"/>
    </mc:Choice>
    <mc:Fallback xmlns="">
      <p:transition spd="slow" advTm="65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202.jpg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11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9"/>
    </mc:Choice>
    <mc:Fallback xmlns="">
      <p:transition spd="slow" advTm="1879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202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10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"/>
    </mc:Choice>
    <mc:Fallback xmlns="">
      <p:transition spd="slow" advTm="596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312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90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1"/>
    </mc:Choice>
    <mc:Fallback xmlns="">
      <p:transition spd="slow" advTm="265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318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8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"/>
    </mc:Choice>
    <mc:Fallback xmlns="">
      <p:transition spd="slow" advTm="1672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14_131618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73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5"/>
    </mc:Choice>
    <mc:Fallback xmlns="">
      <p:transition spd="slow" advTm="2365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14_131630.jpg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1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4"/>
    </mc:Choice>
    <mc:Fallback xmlns="">
      <p:transition spd="slow" advTm="2054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14_131630.jpg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1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"/>
    </mc:Choice>
    <mc:Fallback xmlns="">
      <p:transition spd="slow" advTm="83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14_131745.jpg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95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7"/>
    </mc:Choice>
    <mc:Fallback xmlns="">
      <p:transition spd="slow" advTm="1457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14_131745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93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"/>
    </mc:Choice>
    <mc:Fallback xmlns="">
      <p:transition spd="slow" advTm="68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529_130722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6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5"/>
    </mc:Choice>
    <mc:Fallback xmlns="">
      <p:transition spd="slow" advTm="2235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6_110649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33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4"/>
    </mc:Choice>
    <mc:Fallback xmlns="">
      <p:transition spd="slow" advTm="2664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6_114450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63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3"/>
    </mc:Choice>
    <mc:Fallback xmlns="">
      <p:transition spd="slow" advTm="2893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6_121000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3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7"/>
    </mc:Choice>
    <mc:Fallback xmlns="">
      <p:transition spd="slow" advTm="2977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8_131925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78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2"/>
    </mc:Choice>
    <mc:Fallback xmlns="">
      <p:transition spd="slow" advTm="2522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8_132012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4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3"/>
    </mc:Choice>
    <mc:Fallback xmlns="">
      <p:transition spd="slow" advTm="2713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8_163219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9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"/>
    </mc:Choice>
    <mc:Fallback xmlns="">
      <p:transition spd="slow" advTm="3333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8_163449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08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0"/>
    </mc:Choice>
    <mc:Fallback xmlns="">
      <p:transition spd="slow" advTm="269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8_164233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93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9"/>
    </mc:Choice>
    <mc:Fallback xmlns="">
      <p:transition spd="slow" advTm="2699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8_164449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4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1"/>
    </mc:Choice>
    <mc:Fallback xmlns="">
      <p:transition spd="slow" advTm="2771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8_164649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12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9"/>
    </mc:Choice>
    <mc:Fallback xmlns="">
      <p:transition spd="slow" advTm="307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529_130731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46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1"/>
    </mc:Choice>
    <mc:Fallback xmlns="">
      <p:transition spd="slow" advTm="2491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9_100924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49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5"/>
    </mc:Choice>
    <mc:Fallback xmlns="">
      <p:transition spd="slow" advTm="2445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9_102846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41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9"/>
    </mc:Choice>
    <mc:Fallback xmlns="">
      <p:transition spd="slow" advTm="2579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9_103054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4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2"/>
    </mc:Choice>
    <mc:Fallback xmlns="">
      <p:transition spd="slow" advTm="2422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9_103054.jpg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36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4"/>
    </mc:Choice>
    <mc:Fallback xmlns="">
      <p:transition spd="slow" advTm="1044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9_103228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86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2"/>
    </mc:Choice>
    <mc:Fallback xmlns="">
      <p:transition spd="slow" advTm="1872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9_103407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4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5"/>
    </mc:Choice>
    <mc:Fallback xmlns="">
      <p:transition spd="slow" advTm="2185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9_115936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1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5"/>
    </mc:Choice>
    <mc:Fallback xmlns="">
      <p:transition spd="slow" advTm="2875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9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4"/>
    </mc:Choice>
    <mc:Fallback xmlns="">
      <p:transition spd="slow" advTm="2044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76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"/>
    </mc:Choice>
    <mc:Fallback xmlns="">
      <p:transition spd="slow" advTm="1625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8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"/>
    </mc:Choice>
    <mc:Fallback xmlns="">
      <p:transition spd="slow" advTm="91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529_130742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89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"/>
    </mc:Choice>
    <mc:Fallback xmlns="">
      <p:transition spd="slow" advTm="2068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1"/>
    </mc:Choice>
    <mc:Fallback xmlns="">
      <p:transition spd="slow" advTm="1531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93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4"/>
    </mc:Choice>
    <mc:Fallback xmlns="">
      <p:transition spd="slow" advTm="1924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3"/>
    </mc:Choice>
    <mc:Fallback xmlns="">
      <p:transition spd="slow" advTm="2493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28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"/>
    </mc:Choice>
    <mc:Fallback xmlns="">
      <p:transition spd="slow" advTm="1028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78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6"/>
    </mc:Choice>
    <mc:Fallback xmlns="">
      <p:transition spd="slow" advTm="2136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68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8"/>
    </mc:Choice>
    <mc:Fallback xmlns="">
      <p:transition spd="slow" advTm="1708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3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1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8141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02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529_130742.jpg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0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5"/>
    </mc:Choice>
    <mc:Fallback xmlns="">
      <p:transition spd="slow" advTm="1835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3450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6154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8236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0245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3510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841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728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1732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0886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03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603_144013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02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8"/>
    </mc:Choice>
    <mc:Fallback xmlns="">
      <p:transition spd="slow" advTm="3148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1369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59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603_144556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3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1"/>
    </mc:Choice>
    <mc:Fallback xmlns="">
      <p:transition spd="slow" advTm="284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</TotalTime>
  <Words>8</Words>
  <Application>Microsoft Office PowerPoint</Application>
  <PresentationFormat>On-screen Show (4:3)</PresentationFormat>
  <Paragraphs>3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Verve</vt:lpstr>
      <vt:lpstr>STEPHEN R. GRAY EXCLUSIVE KICKS &amp; APPAREL 311 EAST BROAD STREET DUNN, NC  28334 919-247-0536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STEPHEN R. GRAY EXCLUSIVE KICKS &amp; APPAREL 311 EAST BROAD STREET DUNN, NC  28334 919-247-0536 </dc:title>
  <dc:creator>Theresa</dc:creator>
  <cp:lastModifiedBy>Theresa</cp:lastModifiedBy>
  <cp:revision>6</cp:revision>
  <dcterms:created xsi:type="dcterms:W3CDTF">2014-10-10T01:40:14Z</dcterms:created>
  <dcterms:modified xsi:type="dcterms:W3CDTF">2014-10-10T02:21:49Z</dcterms:modified>
</cp:coreProperties>
</file>